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az4aGd9p55Fg4gwIZkNxenhfO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3.jpg"/><Relationship Id="rId5" Type="http://schemas.openxmlformats.org/officeDocument/2006/relationships/image" Target="../media/image18.jpg"/><Relationship Id="rId6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4.jp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1.jpg"/><Relationship Id="rId5" Type="http://schemas.openxmlformats.org/officeDocument/2006/relationships/image" Target="../media/image1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303380" y="4061659"/>
            <a:ext cx="11557500" cy="1738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50"/>
              <a:buFont typeface="Calibri"/>
              <a:buNone/>
            </a:pPr>
            <a:r>
              <a:rPr b="1" i="1" lang="en-US" sz="5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FRUST</a:t>
            </a:r>
            <a:r>
              <a:rPr b="1" i="1" lang="en-US" sz="5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</a:t>
            </a:r>
            <a:r>
              <a:rPr b="1" i="1" lang="en-US" sz="5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IONLESS FLYERS</a:t>
            </a:r>
            <a:r>
              <a:rPr b="1" lang="en-US" sz="5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r>
              <a:rPr b="1" i="0" lang="en-US" sz="5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1" i="0" lang="en-US" sz="5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85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KITE BUILDING INSTRUCTIONS</a:t>
            </a:r>
            <a:endParaRPr b="1" i="0" sz="585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85750" y="479685"/>
            <a:ext cx="11557417" cy="3435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globe.gov/documents/23174792/24151786/AREN_Logo_Color_opt_10.png/f3f0c19b-b3fd-481e-b5e8-6c2574d28191?t=1527626874455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5726" y="612442"/>
            <a:ext cx="4459705" cy="316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2124471" y="296289"/>
            <a:ext cx="119444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100"/>
              <a:t>Building the </a:t>
            </a:r>
            <a:r>
              <a:rPr b="1" i="1" lang="en-US" sz="4100">
                <a:solidFill>
                  <a:srgbClr val="0070C0"/>
                </a:solidFill>
              </a:rPr>
              <a:t>Frustrationless Flyer</a:t>
            </a:r>
            <a:r>
              <a:rPr b="1" lang="en-US" sz="4100">
                <a:solidFill>
                  <a:schemeClr val="accent1"/>
                </a:solidFill>
              </a:rPr>
              <a:t>®</a:t>
            </a:r>
            <a:r>
              <a:rPr b="1" lang="en-US" sz="4100"/>
              <a:t> Sled Kite</a:t>
            </a:r>
            <a:endParaRPr b="1"/>
          </a:p>
        </p:txBody>
      </p:sp>
      <p:pic>
        <p:nvPicPr>
          <p:cNvPr descr="https://www.globe.gov/documents/23174792/24151786/AREN_Logo_Color_opt_10.png/f3f0c19b-b3fd-481e-b5e8-6c2574d28191?t=1527626874455"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33" y="199420"/>
            <a:ext cx="1957138" cy="1390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10"/>
          <p:cNvCxnSpPr/>
          <p:nvPr/>
        </p:nvCxnSpPr>
        <p:spPr>
          <a:xfrm>
            <a:off x="2204681" y="1379621"/>
            <a:ext cx="9682518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0" name="Google Shape;200;p10"/>
          <p:cNvSpPr txBox="1"/>
          <p:nvPr/>
        </p:nvSpPr>
        <p:spPr>
          <a:xfrm>
            <a:off x="1347536" y="1567006"/>
            <a:ext cx="770346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 Move the bridle line above your kite  and decorate your kite sail!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8450654" y="3627889"/>
            <a:ext cx="2695073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Crayons, markers and paint work fine. 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qntqg.files.wordpress.com/2013/01/crayons-clip-art-7.jpg" id="202" name="Google Shape;20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88922" y="1847694"/>
            <a:ext cx="3036804" cy="1495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lipground.com/images/markers-clipart-7.jpg" id="203" name="Google Shape;20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6311036">
            <a:off x="210058" y="3579302"/>
            <a:ext cx="3828825" cy="2552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preview" id="204" name="Google Shape;204;p10"/>
          <p:cNvPicPr preferRelativeResize="0"/>
          <p:nvPr/>
        </p:nvPicPr>
        <p:blipFill rotWithShape="1">
          <a:blip r:embed="rId6">
            <a:alphaModFix/>
          </a:blip>
          <a:srcRect b="0" l="0" r="0" t="15167"/>
          <a:stretch/>
        </p:blipFill>
        <p:spPr>
          <a:xfrm rot="5400000">
            <a:off x="3774131" y="2491049"/>
            <a:ext cx="3907515" cy="4419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/>
          <p:nvPr>
            <p:ph type="title"/>
          </p:nvPr>
        </p:nvSpPr>
        <p:spPr>
          <a:xfrm>
            <a:off x="2124471" y="296289"/>
            <a:ext cx="119444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100"/>
              <a:t>Building the </a:t>
            </a:r>
            <a:r>
              <a:rPr b="1" i="1" lang="en-US" sz="4100">
                <a:solidFill>
                  <a:srgbClr val="0070C0"/>
                </a:solidFill>
              </a:rPr>
              <a:t>Frustrationless Flyer</a:t>
            </a:r>
            <a:r>
              <a:rPr b="1" lang="en-US" sz="4100">
                <a:solidFill>
                  <a:schemeClr val="accent1"/>
                </a:solidFill>
              </a:rPr>
              <a:t>®</a:t>
            </a:r>
            <a:r>
              <a:rPr b="1" lang="en-US" sz="4100"/>
              <a:t> Sled Kite</a:t>
            </a:r>
            <a:endParaRPr b="1"/>
          </a:p>
        </p:txBody>
      </p:sp>
      <p:pic>
        <p:nvPicPr>
          <p:cNvPr descr="https://www.globe.gov/documents/23174792/24151786/AREN_Logo_Color_opt_10.png/f3f0c19b-b3fd-481e-b5e8-6c2574d28191?t=1527626874455" id="210" name="Google Shape;2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33" y="199420"/>
            <a:ext cx="1957138" cy="1390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11"/>
          <p:cNvCxnSpPr/>
          <p:nvPr/>
        </p:nvCxnSpPr>
        <p:spPr>
          <a:xfrm>
            <a:off x="2204681" y="1379621"/>
            <a:ext cx="9682518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11"/>
          <p:cNvSpPr txBox="1"/>
          <p:nvPr/>
        </p:nvSpPr>
        <p:spPr>
          <a:xfrm>
            <a:off x="2274316" y="1635949"/>
            <a:ext cx="80888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  Tie the handle kite line to the bridle line.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preview" id="213" name="Google Shape;213;p11"/>
          <p:cNvPicPr preferRelativeResize="0"/>
          <p:nvPr/>
        </p:nvPicPr>
        <p:blipFill rotWithShape="1">
          <a:blip r:embed="rId4">
            <a:alphaModFix/>
          </a:blip>
          <a:srcRect b="0" l="0" r="8459" t="0"/>
          <a:stretch/>
        </p:blipFill>
        <p:spPr>
          <a:xfrm rot="5400000">
            <a:off x="4284671" y="1534312"/>
            <a:ext cx="4068174" cy="592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globe.gov/documents/23174792/24151786/AREN_Logo_Color_opt_10.png/f3f0c19b-b3fd-481e-b5e8-6c2574d28191?t=1527626874455" id="218" name="Google Shape;2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3492" y="215262"/>
            <a:ext cx="1957138" cy="1390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12"/>
          <p:cNvCxnSpPr/>
          <p:nvPr/>
        </p:nvCxnSpPr>
        <p:spPr>
          <a:xfrm>
            <a:off x="1320800" y="1826661"/>
            <a:ext cx="9982714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12"/>
          <p:cNvSpPr txBox="1"/>
          <p:nvPr/>
        </p:nvSpPr>
        <p:spPr>
          <a:xfrm>
            <a:off x="2178646" y="1887621"/>
            <a:ext cx="808888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Congratulations! Your </a:t>
            </a:r>
            <a:r>
              <a:rPr b="1" i="1" lang="en-US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Frustrationless Flyer</a:t>
            </a:r>
            <a:r>
              <a:rPr b="1" lang="en-US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®</a:t>
            </a:r>
            <a:endParaRPr b="1" sz="32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ready for flight!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preview" id="221" name="Google Shape;221;p12"/>
          <p:cNvPicPr preferRelativeResize="0"/>
          <p:nvPr/>
        </p:nvPicPr>
        <p:blipFill rotWithShape="1">
          <a:blip r:embed="rId4">
            <a:alphaModFix/>
          </a:blip>
          <a:srcRect b="0" l="0" r="20779" t="0"/>
          <a:stretch/>
        </p:blipFill>
        <p:spPr>
          <a:xfrm rot="5400000">
            <a:off x="4387927" y="3026462"/>
            <a:ext cx="3848493" cy="3643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1864894" y="2528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1" lang="en-US" sz="4200"/>
              <a:t>Frustrationless Flyer® </a:t>
            </a:r>
            <a:r>
              <a:rPr lang="en-US" sz="4200"/>
              <a:t>– </a:t>
            </a:r>
            <a:r>
              <a:rPr b="1" lang="en-US" sz="4200">
                <a:solidFill>
                  <a:srgbClr val="C00000"/>
                </a:solidFill>
              </a:rPr>
              <a:t>SLED</a:t>
            </a:r>
            <a:r>
              <a:rPr lang="en-US" sz="4200"/>
              <a:t> </a:t>
            </a:r>
            <a:r>
              <a:rPr b="1" lang="en-US" sz="4200">
                <a:solidFill>
                  <a:srgbClr val="C00000"/>
                </a:solidFill>
              </a:rPr>
              <a:t>KITE</a:t>
            </a:r>
            <a:r>
              <a:rPr lang="en-US" sz="4200"/>
              <a:t> PARTS</a:t>
            </a:r>
            <a:endParaRPr sz="4200"/>
          </a:p>
        </p:txBody>
      </p:sp>
      <p:cxnSp>
        <p:nvCxnSpPr>
          <p:cNvPr id="92" name="Google Shape;92;p2"/>
          <p:cNvCxnSpPr/>
          <p:nvPr/>
        </p:nvCxnSpPr>
        <p:spPr>
          <a:xfrm>
            <a:off x="2927683" y="1315452"/>
            <a:ext cx="8390021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tps://www.globe.gov/documents/23174792/24151786/AREN_Logo_Color_opt_10.png/f3f0c19b-b3fd-481e-b5e8-6c2574d28191?t=1527626874455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544" y="252830"/>
            <a:ext cx="2305156" cy="163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2823" y="1562351"/>
            <a:ext cx="5001126" cy="500112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6489033" y="2127669"/>
            <a:ext cx="8341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Sail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9059775" y="3926550"/>
            <a:ext cx="267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(2) fiberglass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spars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" name="Google Shape;97;p2"/>
          <p:cNvCxnSpPr/>
          <p:nvPr/>
        </p:nvCxnSpPr>
        <p:spPr>
          <a:xfrm rot="10800000">
            <a:off x="7780422" y="3926556"/>
            <a:ext cx="1556084" cy="72565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8" name="Google Shape;98;p2"/>
          <p:cNvCxnSpPr/>
          <p:nvPr/>
        </p:nvCxnSpPr>
        <p:spPr>
          <a:xfrm rot="10800000">
            <a:off x="6224338" y="3932697"/>
            <a:ext cx="3112168" cy="71951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9" name="Google Shape;99;p2"/>
          <p:cNvSpPr txBox="1"/>
          <p:nvPr/>
        </p:nvSpPr>
        <p:spPr>
          <a:xfrm>
            <a:off x="8105278" y="5403315"/>
            <a:ext cx="23662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bridle line </a:t>
            </a: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2"/>
          <p:cNvCxnSpPr/>
          <p:nvPr/>
        </p:nvCxnSpPr>
        <p:spPr>
          <a:xfrm rot="10800000">
            <a:off x="7924798" y="5722268"/>
            <a:ext cx="465221" cy="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1" name="Google Shape;101;p2"/>
          <p:cNvSpPr txBox="1"/>
          <p:nvPr/>
        </p:nvSpPr>
        <p:spPr>
          <a:xfrm>
            <a:off x="7700212" y="6014655"/>
            <a:ext cx="494297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kite Line on handle holder</a:t>
            </a:r>
            <a:endParaRPr b="1" sz="32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2"/>
          <p:cNvCxnSpPr>
            <a:stCxn id="101" idx="1"/>
          </p:cNvCxnSpPr>
          <p:nvPr/>
        </p:nvCxnSpPr>
        <p:spPr>
          <a:xfrm rot="10800000">
            <a:off x="7243012" y="6307043"/>
            <a:ext cx="457200" cy="0"/>
          </a:xfrm>
          <a:prstGeom prst="straightConnector1">
            <a:avLst/>
          </a:prstGeom>
          <a:noFill/>
          <a:ln cap="flat" cmpd="sng" w="9525">
            <a:solidFill>
              <a:srgbClr val="92D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3" name="Google Shape;103;p2"/>
          <p:cNvSpPr txBox="1"/>
          <p:nvPr/>
        </p:nvSpPr>
        <p:spPr>
          <a:xfrm>
            <a:off x="4529891" y="5996678"/>
            <a:ext cx="19731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3200">
                <a:solidFill>
                  <a:srgbClr val="9CC2E5"/>
                </a:solidFill>
                <a:latin typeface="Calibri"/>
                <a:ea typeface="Calibri"/>
                <a:cs typeface="Calibri"/>
                <a:sym typeface="Calibri"/>
              </a:rPr>
              <a:t>6) labels </a:t>
            </a:r>
            <a:endParaRPr b="1" sz="320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2"/>
          <p:cNvCxnSpPr/>
          <p:nvPr/>
        </p:nvCxnSpPr>
        <p:spPr>
          <a:xfrm flipH="1" rot="10800000">
            <a:off x="6043862" y="5738311"/>
            <a:ext cx="425119" cy="45394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5" name="Google Shape;105;p2"/>
          <p:cNvSpPr/>
          <p:nvPr/>
        </p:nvSpPr>
        <p:spPr>
          <a:xfrm>
            <a:off x="7323222" y="5625454"/>
            <a:ext cx="376990" cy="247010"/>
          </a:xfrm>
          <a:prstGeom prst="ellipse">
            <a:avLst/>
          </a:prstGeom>
          <a:noFill/>
          <a:ln cap="flat" cmpd="sng" w="127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848231" y="5403315"/>
            <a:ext cx="267602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(2) wooden dowels</a:t>
            </a:r>
            <a:endParaRPr b="1" sz="3200">
              <a:solidFill>
                <a:srgbClr val="FF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" name="Google Shape;107;p2"/>
          <p:cNvCxnSpPr>
            <a:endCxn id="105" idx="2"/>
          </p:cNvCxnSpPr>
          <p:nvPr/>
        </p:nvCxnSpPr>
        <p:spPr>
          <a:xfrm>
            <a:off x="3240522" y="5748959"/>
            <a:ext cx="40827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8" name="Google Shape;108;p2"/>
          <p:cNvSpPr txBox="1"/>
          <p:nvPr/>
        </p:nvSpPr>
        <p:spPr>
          <a:xfrm>
            <a:off x="4469731" y="4917214"/>
            <a:ext cx="15741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2124471" y="296289"/>
            <a:ext cx="119444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100"/>
              <a:t>Building the </a:t>
            </a:r>
            <a:r>
              <a:rPr b="1" i="1" lang="en-US" sz="4100">
                <a:solidFill>
                  <a:srgbClr val="0070C0"/>
                </a:solidFill>
              </a:rPr>
              <a:t>Frustrationless Flyer</a:t>
            </a:r>
            <a:r>
              <a:rPr b="1" lang="en-US" sz="4100">
                <a:solidFill>
                  <a:schemeClr val="accent1"/>
                </a:solidFill>
              </a:rPr>
              <a:t>®</a:t>
            </a:r>
            <a:r>
              <a:rPr b="1" lang="en-US" sz="4100"/>
              <a:t> Sled Kite</a:t>
            </a:r>
            <a:endParaRPr b="1"/>
          </a:p>
        </p:txBody>
      </p:sp>
      <p:pic>
        <p:nvPicPr>
          <p:cNvPr descr="https://www.globe.gov/documents/23174792/24151786/AREN_Logo_Color_opt_10.png/f3f0c19b-b3fd-481e-b5e8-6c2574d28191?t=1527626874455"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33" y="199420"/>
            <a:ext cx="1957138" cy="1390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3"/>
          <p:cNvCxnSpPr/>
          <p:nvPr/>
        </p:nvCxnSpPr>
        <p:spPr>
          <a:xfrm>
            <a:off x="2204681" y="1379621"/>
            <a:ext cx="9682518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3"/>
          <p:cNvSpPr txBox="1"/>
          <p:nvPr/>
        </p:nvSpPr>
        <p:spPr>
          <a:xfrm>
            <a:off x="513346" y="1613373"/>
            <a:ext cx="1137385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Lay 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sail flat on a table with the identification stamp at the bottom so you can see it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preview" id="117" name="Google Shape;117;p3"/>
          <p:cNvPicPr preferRelativeResize="0"/>
          <p:nvPr/>
        </p:nvPicPr>
        <p:blipFill rotWithShape="1">
          <a:blip r:embed="rId4">
            <a:alphaModFix/>
          </a:blip>
          <a:srcRect b="9772" l="0" r="35111" t="0"/>
          <a:stretch/>
        </p:blipFill>
        <p:spPr>
          <a:xfrm rot="-5400000">
            <a:off x="1345037" y="2581117"/>
            <a:ext cx="2489199" cy="461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538077" y="5120640"/>
            <a:ext cx="31152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Sallie Smith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preview" id="119" name="Google Shape;119;p3"/>
          <p:cNvPicPr preferRelativeResize="0"/>
          <p:nvPr/>
        </p:nvPicPr>
        <p:blipFill rotWithShape="1">
          <a:blip r:embed="rId5">
            <a:alphaModFix/>
          </a:blip>
          <a:srcRect b="6902" l="0" r="0" t="7861"/>
          <a:stretch/>
        </p:blipFill>
        <p:spPr>
          <a:xfrm rot="-5400000">
            <a:off x="6158834" y="2577861"/>
            <a:ext cx="3869616" cy="439776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7397662" y="6133205"/>
            <a:ext cx="797580" cy="412353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2124471" y="296289"/>
            <a:ext cx="119444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100"/>
              <a:t>Building the </a:t>
            </a:r>
            <a:r>
              <a:rPr b="1" i="1" lang="en-US" sz="4100">
                <a:solidFill>
                  <a:srgbClr val="0070C0"/>
                </a:solidFill>
              </a:rPr>
              <a:t>Frustrationless Flyer</a:t>
            </a:r>
            <a:r>
              <a:rPr b="1" lang="en-US" sz="4100">
                <a:solidFill>
                  <a:schemeClr val="accent1"/>
                </a:solidFill>
              </a:rPr>
              <a:t>®</a:t>
            </a:r>
            <a:r>
              <a:rPr b="1" lang="en-US" sz="4100"/>
              <a:t> Sled Kite</a:t>
            </a:r>
            <a:endParaRPr b="1"/>
          </a:p>
        </p:txBody>
      </p:sp>
      <p:pic>
        <p:nvPicPr>
          <p:cNvPr descr="https://www.globe.gov/documents/23174792/24151786/AREN_Logo_Color_opt_10.png/f3f0c19b-b3fd-481e-b5e8-6c2574d28191?t=1527626874455"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33" y="199420"/>
            <a:ext cx="1957138" cy="1390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4"/>
          <p:cNvCxnSpPr/>
          <p:nvPr/>
        </p:nvCxnSpPr>
        <p:spPr>
          <a:xfrm>
            <a:off x="2204681" y="1379621"/>
            <a:ext cx="9682518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4"/>
          <p:cNvSpPr txBox="1"/>
          <p:nvPr/>
        </p:nvSpPr>
        <p:spPr>
          <a:xfrm>
            <a:off x="657725" y="1701176"/>
            <a:ext cx="113738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Insert each spar through the bottom hole and out the top hole.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3582" y="2448511"/>
            <a:ext cx="4251827" cy="4251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preview" id="130" name="Google Shape;130;p4"/>
          <p:cNvPicPr preferRelativeResize="0"/>
          <p:nvPr/>
        </p:nvPicPr>
        <p:blipFill rotWithShape="1">
          <a:blip r:embed="rId5">
            <a:alphaModFix/>
          </a:blip>
          <a:srcRect b="1870" l="748" r="9506" t="-1870"/>
          <a:stretch/>
        </p:blipFill>
        <p:spPr>
          <a:xfrm rot="-5400000">
            <a:off x="6404701" y="2205580"/>
            <a:ext cx="4251827" cy="473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2204681" y="199420"/>
            <a:ext cx="119444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100"/>
              <a:t>Building the </a:t>
            </a:r>
            <a:r>
              <a:rPr b="1" i="1" lang="en-US" sz="4100">
                <a:solidFill>
                  <a:srgbClr val="0070C0"/>
                </a:solidFill>
              </a:rPr>
              <a:t>Frustrationless Flyer</a:t>
            </a:r>
            <a:r>
              <a:rPr b="1" lang="en-US" sz="4100">
                <a:solidFill>
                  <a:schemeClr val="accent1"/>
                </a:solidFill>
              </a:rPr>
              <a:t>®</a:t>
            </a:r>
            <a:r>
              <a:rPr b="1" lang="en-US" sz="4100"/>
              <a:t> Sled Kite</a:t>
            </a:r>
            <a:endParaRPr b="1"/>
          </a:p>
        </p:txBody>
      </p:sp>
      <p:pic>
        <p:nvPicPr>
          <p:cNvPr descr="https://www.globe.gov/documents/23174792/24151786/AREN_Logo_Color_opt_10.png/f3f0c19b-b3fd-481e-b5e8-6c2574d28191?t=1527626874455"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33" y="199420"/>
            <a:ext cx="1957138" cy="1390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5"/>
          <p:cNvCxnSpPr/>
          <p:nvPr/>
        </p:nvCxnSpPr>
        <p:spPr>
          <a:xfrm>
            <a:off x="2204681" y="1338981"/>
            <a:ext cx="9682518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8" name="Google Shape;138;p5"/>
          <p:cNvSpPr txBox="1"/>
          <p:nvPr/>
        </p:nvSpPr>
        <p:spPr>
          <a:xfrm>
            <a:off x="762130" y="1693713"/>
            <a:ext cx="503458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Place a label, sticky side up, half way under the kite where each spar is located.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5796718" y="1550729"/>
            <a:ext cx="617728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Hold each spar in position and fold the label tape over it. Be sure to press the tape along the sides of the each spar.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preview" id="140" name="Google Shape;1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7149263" y="2636815"/>
            <a:ext cx="3776499" cy="445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>
            <a:alphaModFix/>
          </a:blip>
          <a:srcRect b="37811" l="-1781" r="-5694" t="-2169"/>
          <a:stretch/>
        </p:blipFill>
        <p:spPr>
          <a:xfrm>
            <a:off x="2302048" y="3181396"/>
            <a:ext cx="2074313" cy="357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2204681" y="138460"/>
            <a:ext cx="119444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100"/>
              <a:t>Building the </a:t>
            </a:r>
            <a:r>
              <a:rPr b="1" i="1" lang="en-US" sz="4100">
                <a:solidFill>
                  <a:srgbClr val="0070C0"/>
                </a:solidFill>
              </a:rPr>
              <a:t>Frustrationless Flyer</a:t>
            </a:r>
            <a:r>
              <a:rPr b="1" lang="en-US" sz="4100">
                <a:solidFill>
                  <a:schemeClr val="accent1"/>
                </a:solidFill>
              </a:rPr>
              <a:t>®</a:t>
            </a:r>
            <a:r>
              <a:rPr b="1" lang="en-US" sz="4100"/>
              <a:t> Sled Kite</a:t>
            </a:r>
            <a:endParaRPr b="1"/>
          </a:p>
        </p:txBody>
      </p:sp>
      <p:pic>
        <p:nvPicPr>
          <p:cNvPr descr="https://www.globe.gov/documents/23174792/24151786/AREN_Logo_Color_opt_10.png/f3f0c19b-b3fd-481e-b5e8-6c2574d28191?t=1527626874455"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33" y="199420"/>
            <a:ext cx="1957138" cy="1390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6"/>
          <p:cNvCxnSpPr/>
          <p:nvPr/>
        </p:nvCxnSpPr>
        <p:spPr>
          <a:xfrm>
            <a:off x="2124471" y="1299324"/>
            <a:ext cx="9682518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p6"/>
          <p:cNvSpPr txBox="1"/>
          <p:nvPr/>
        </p:nvSpPr>
        <p:spPr>
          <a:xfrm>
            <a:off x="143625" y="1823691"/>
            <a:ext cx="353090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Place a wooden dowel in the center of two labels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3918373" y="1544548"/>
            <a:ext cx="4461736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Place half dowel label under the side of the kite making sure the dowel touches each side.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8379290" y="1500128"/>
            <a:ext cx="354654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Fold over the label tape and firmly press along the sides of the wooden dowel to secure it in position.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2" name="Google Shape;152;p6"/>
          <p:cNvCxnSpPr/>
          <p:nvPr/>
        </p:nvCxnSpPr>
        <p:spPr>
          <a:xfrm>
            <a:off x="3596640" y="1620980"/>
            <a:ext cx="0" cy="523702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6"/>
          <p:cNvCxnSpPr/>
          <p:nvPr/>
        </p:nvCxnSpPr>
        <p:spPr>
          <a:xfrm>
            <a:off x="8156589" y="1585188"/>
            <a:ext cx="0" cy="5272812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945" y="3621673"/>
            <a:ext cx="3185467" cy="1118561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945" y="5141273"/>
            <a:ext cx="3185467" cy="1118561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5749" y="3621673"/>
            <a:ext cx="3279945" cy="308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71530" y="3742363"/>
            <a:ext cx="2580929" cy="290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>
            <p:ph type="title"/>
          </p:nvPr>
        </p:nvSpPr>
        <p:spPr>
          <a:xfrm>
            <a:off x="2204681" y="138460"/>
            <a:ext cx="119444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100"/>
              <a:t>Building the </a:t>
            </a:r>
            <a:r>
              <a:rPr b="1" i="1" lang="en-US" sz="4100">
                <a:solidFill>
                  <a:srgbClr val="0070C0"/>
                </a:solidFill>
              </a:rPr>
              <a:t>Frustrationless Flyer</a:t>
            </a:r>
            <a:r>
              <a:rPr b="1" lang="en-US" sz="4100">
                <a:solidFill>
                  <a:schemeClr val="accent1"/>
                </a:solidFill>
              </a:rPr>
              <a:t>®</a:t>
            </a:r>
            <a:r>
              <a:rPr b="1" lang="en-US" sz="4100"/>
              <a:t> Sled Kite</a:t>
            </a:r>
            <a:endParaRPr b="1"/>
          </a:p>
        </p:txBody>
      </p:sp>
      <p:pic>
        <p:nvPicPr>
          <p:cNvPr descr="https://www.globe.gov/documents/23174792/24151786/AREN_Logo_Color_opt_10.png/f3f0c19b-b3fd-481e-b5e8-6c2574d28191?t=1527626874455"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33" y="199420"/>
            <a:ext cx="1957138" cy="1390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7"/>
          <p:cNvCxnSpPr/>
          <p:nvPr/>
        </p:nvCxnSpPr>
        <p:spPr>
          <a:xfrm>
            <a:off x="2124471" y="1299324"/>
            <a:ext cx="9682518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5" name="Google Shape;165;p7"/>
          <p:cNvSpPr txBox="1"/>
          <p:nvPr/>
        </p:nvSpPr>
        <p:spPr>
          <a:xfrm>
            <a:off x="1361440" y="1464023"/>
            <a:ext cx="1044554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Using a single hole punch tool, punch a hole in the center left and right labels right next to the wooden dowels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7434" y="2728626"/>
            <a:ext cx="6259049" cy="3958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type="title"/>
          </p:nvPr>
        </p:nvSpPr>
        <p:spPr>
          <a:xfrm>
            <a:off x="2204681" y="138460"/>
            <a:ext cx="119444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100"/>
              <a:t>Building the </a:t>
            </a:r>
            <a:r>
              <a:rPr b="1" i="1" lang="en-US" sz="4100">
                <a:solidFill>
                  <a:srgbClr val="0070C0"/>
                </a:solidFill>
              </a:rPr>
              <a:t>Frustrationless Flyer</a:t>
            </a:r>
            <a:r>
              <a:rPr b="1" lang="en-US" sz="4100">
                <a:solidFill>
                  <a:schemeClr val="accent1"/>
                </a:solidFill>
              </a:rPr>
              <a:t>®</a:t>
            </a:r>
            <a:r>
              <a:rPr b="1" lang="en-US" sz="4100"/>
              <a:t> Sled Kite</a:t>
            </a:r>
            <a:endParaRPr b="1"/>
          </a:p>
        </p:txBody>
      </p:sp>
      <p:pic>
        <p:nvPicPr>
          <p:cNvPr descr="https://www.globe.gov/documents/23174792/24151786/AREN_Logo_Color_opt_10.png/f3f0c19b-b3fd-481e-b5e8-6c2574d28191?t=1527626874455"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33" y="199420"/>
            <a:ext cx="1957138" cy="1390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8"/>
          <p:cNvCxnSpPr/>
          <p:nvPr/>
        </p:nvCxnSpPr>
        <p:spPr>
          <a:xfrm>
            <a:off x="2124471" y="1299324"/>
            <a:ext cx="9682518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" name="Google Shape;174;p8"/>
          <p:cNvSpPr txBox="1"/>
          <p:nvPr/>
        </p:nvSpPr>
        <p:spPr>
          <a:xfrm>
            <a:off x="1361440" y="1674032"/>
            <a:ext cx="104455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Take each end of the bridle line and insert it through one of the holes and tie 3 overhand knots. Try to keep the bridle line long.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4">
            <a:alphaModFix/>
          </a:blip>
          <a:srcRect b="296" l="-6918" r="6918" t="45502"/>
          <a:stretch/>
        </p:blipFill>
        <p:spPr>
          <a:xfrm>
            <a:off x="6776386" y="3327338"/>
            <a:ext cx="4374182" cy="3075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preview" id="176" name="Google Shape;17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875701" y="2813078"/>
            <a:ext cx="3085561" cy="41140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8"/>
          <p:cNvCxnSpPr/>
          <p:nvPr/>
        </p:nvCxnSpPr>
        <p:spPr>
          <a:xfrm>
            <a:off x="6238240" y="3243692"/>
            <a:ext cx="0" cy="3159474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>
            <p:ph type="title"/>
          </p:nvPr>
        </p:nvSpPr>
        <p:spPr>
          <a:xfrm>
            <a:off x="2204681" y="138460"/>
            <a:ext cx="1194445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100"/>
              <a:t>Building the </a:t>
            </a:r>
            <a:r>
              <a:rPr b="1" i="1" lang="en-US" sz="4100">
                <a:solidFill>
                  <a:srgbClr val="0070C0"/>
                </a:solidFill>
              </a:rPr>
              <a:t>Frustrationless Flyer</a:t>
            </a:r>
            <a:r>
              <a:rPr b="1" lang="en-US" sz="4100">
                <a:solidFill>
                  <a:schemeClr val="accent1"/>
                </a:solidFill>
              </a:rPr>
              <a:t>®</a:t>
            </a:r>
            <a:r>
              <a:rPr b="1" lang="en-US" sz="4100"/>
              <a:t> Sled Kite</a:t>
            </a:r>
            <a:endParaRPr b="1" sz="4100"/>
          </a:p>
        </p:txBody>
      </p:sp>
      <p:pic>
        <p:nvPicPr>
          <p:cNvPr descr="https://www.globe.gov/documents/23174792/24151786/AREN_Logo_Color_opt_10.png/f3f0c19b-b3fd-481e-b5e8-6c2574d28191?t=1527626874455" id="183" name="Google Shape;18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333" y="199420"/>
            <a:ext cx="1957138" cy="13909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9"/>
          <p:cNvCxnSpPr/>
          <p:nvPr/>
        </p:nvCxnSpPr>
        <p:spPr>
          <a:xfrm>
            <a:off x="2124471" y="1299324"/>
            <a:ext cx="9682518" cy="0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5" name="Google Shape;185;p9"/>
          <p:cNvSpPr txBox="1"/>
          <p:nvPr/>
        </p:nvSpPr>
        <p:spPr>
          <a:xfrm>
            <a:off x="729306" y="1655986"/>
            <a:ext cx="388112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Fold the kite sail vertically in half by matching the left and right holes.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4796343" y="1636535"/>
            <a:ext cx="411290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 Run your index finger and thumb along the bridle line to the end to locate it’s center.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9123680" y="1595812"/>
            <a:ext cx="306832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 Tie  a knot around the bridle loop.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preview" id="188" name="Google Shape;188;p9"/>
          <p:cNvPicPr preferRelativeResize="0"/>
          <p:nvPr/>
        </p:nvPicPr>
        <p:blipFill rotWithShape="1">
          <a:blip r:embed="rId4">
            <a:alphaModFix/>
          </a:blip>
          <a:srcRect b="0" l="0" r="0" t="10686"/>
          <a:stretch/>
        </p:blipFill>
        <p:spPr>
          <a:xfrm>
            <a:off x="5472056" y="3594258"/>
            <a:ext cx="2518939" cy="2999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preview" id="189" name="Google Shape;189;p9"/>
          <p:cNvPicPr preferRelativeResize="0"/>
          <p:nvPr/>
        </p:nvPicPr>
        <p:blipFill rotWithShape="1">
          <a:blip r:embed="rId5">
            <a:alphaModFix/>
          </a:blip>
          <a:srcRect b="0" l="19332" r="49555" t="32661"/>
          <a:stretch/>
        </p:blipFill>
        <p:spPr>
          <a:xfrm>
            <a:off x="10112213" y="2695869"/>
            <a:ext cx="1381672" cy="3987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6">
            <a:alphaModFix/>
          </a:blip>
          <a:srcRect b="36563" l="41845" r="23328" t="23107"/>
          <a:stretch/>
        </p:blipFill>
        <p:spPr>
          <a:xfrm>
            <a:off x="569582" y="3663831"/>
            <a:ext cx="3746407" cy="24391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9"/>
          <p:cNvCxnSpPr/>
          <p:nvPr/>
        </p:nvCxnSpPr>
        <p:spPr>
          <a:xfrm>
            <a:off x="4572000" y="1843692"/>
            <a:ext cx="0" cy="475027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9"/>
          <p:cNvCxnSpPr/>
          <p:nvPr/>
        </p:nvCxnSpPr>
        <p:spPr>
          <a:xfrm>
            <a:off x="8869680" y="1894492"/>
            <a:ext cx="0" cy="475027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2019-08-25T13:54:50Z</dcterms:created>
  <dc:creator>Sallie Smith</dc:creator>
</cp:coreProperties>
</file>