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9144000" cx="9144000"/>
  <p:notesSz cx="9144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2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1524300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1" type="ftr"/>
          </p:nvPr>
        </p:nvSpPr>
        <p:spPr>
          <a:xfrm>
            <a:off x="3108960" y="8503920"/>
            <a:ext cx="29260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8368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834640"/>
            <a:ext cx="77724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5120640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3108960" y="8503920"/>
            <a:ext cx="29260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45720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8368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365760"/>
            <a:ext cx="82296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2103120"/>
            <a:ext cx="82296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3108960" y="8503920"/>
            <a:ext cx="29260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45720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8368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365760"/>
            <a:ext cx="82296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57200" y="2103120"/>
            <a:ext cx="397764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709160" y="2103120"/>
            <a:ext cx="397764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08960" y="8503920"/>
            <a:ext cx="29260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8368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365760"/>
            <a:ext cx="82296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108960" y="8503920"/>
            <a:ext cx="29260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658368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365760"/>
            <a:ext cx="82296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103120"/>
            <a:ext cx="822960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108960" y="8503920"/>
            <a:ext cx="29260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45720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83680" y="8503920"/>
            <a:ext cx="2103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0" y="9179"/>
            <a:ext cx="9144000" cy="913315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9" name="Google Shape;49;p8"/>
          <p:cNvSpPr txBox="1"/>
          <p:nvPr/>
        </p:nvSpPr>
        <p:spPr>
          <a:xfrm>
            <a:off x="8379658" y="2284357"/>
            <a:ext cx="58419" cy="232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5D9AAC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endParaRPr sz="13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6330341" y="5963881"/>
            <a:ext cx="165100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079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</a:t>
            </a:r>
            <a:r>
              <a:rPr baseline="30000" lang="en-US" sz="2550">
                <a:solidFill>
                  <a:srgbClr val="8799A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aseline="30000" sz="25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5709893" y="7252008"/>
            <a:ext cx="59690" cy="362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64667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0" y="9178"/>
            <a:ext cx="9141564" cy="8471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2" name="Google Shape;62;p10"/>
          <p:cNvSpPr/>
          <p:nvPr/>
        </p:nvSpPr>
        <p:spPr>
          <a:xfrm>
            <a:off x="0" y="8526619"/>
            <a:ext cx="9141564" cy="6149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" name="Google Shape;63;p10"/>
          <p:cNvSpPr txBox="1"/>
          <p:nvPr/>
        </p:nvSpPr>
        <p:spPr>
          <a:xfrm>
            <a:off x="47615" y="8125883"/>
            <a:ext cx="42545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F5B33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0"/>
          <p:cNvSpPr txBox="1"/>
          <p:nvPr/>
        </p:nvSpPr>
        <p:spPr>
          <a:xfrm>
            <a:off x="5741060" y="8598564"/>
            <a:ext cx="297180" cy="331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5B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'i	'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/>
          <p:nvPr/>
        </p:nvSpPr>
        <p:spPr>
          <a:xfrm>
            <a:off x="0" y="578113"/>
            <a:ext cx="9144000" cy="85658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" name="Google Shape;80;p13"/>
          <p:cNvSpPr/>
          <p:nvPr/>
        </p:nvSpPr>
        <p:spPr>
          <a:xfrm>
            <a:off x="211539" y="0"/>
            <a:ext cx="92075" cy="274955"/>
          </a:xfrm>
          <a:custGeom>
            <a:rect b="b" l="l" r="r" t="t"/>
            <a:pathLst>
              <a:path extrusionOk="0" h="274955" w="92075">
                <a:moveTo>
                  <a:pt x="0" y="0"/>
                </a:moveTo>
                <a:lnTo>
                  <a:pt x="91763" y="0"/>
                </a:lnTo>
                <a:lnTo>
                  <a:pt x="91763" y="274570"/>
                </a:lnTo>
                <a:lnTo>
                  <a:pt x="0" y="274570"/>
                </a:lnTo>
                <a:lnTo>
                  <a:pt x="0" y="0"/>
                </a:lnTo>
                <a:close/>
              </a:path>
            </a:pathLst>
          </a:custGeom>
          <a:solidFill>
            <a:srgbClr val="EDF6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" name="Google Shape;81;p13"/>
          <p:cNvSpPr/>
          <p:nvPr/>
        </p:nvSpPr>
        <p:spPr>
          <a:xfrm>
            <a:off x="455375" y="0"/>
            <a:ext cx="0" cy="274955"/>
          </a:xfrm>
          <a:custGeom>
            <a:rect b="b" l="l" r="r" t="t"/>
            <a:pathLst>
              <a:path extrusionOk="0" h="274955" w="120000">
                <a:moveTo>
                  <a:pt x="0" y="0"/>
                </a:moveTo>
                <a:lnTo>
                  <a:pt x="0" y="274570"/>
                </a:lnTo>
              </a:path>
            </a:pathLst>
          </a:custGeom>
          <a:noFill/>
          <a:ln cap="flat" cmpd="sng" w="55050">
            <a:solidFill>
              <a:srgbClr val="EDF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" name="Google Shape;82;p13"/>
          <p:cNvSpPr txBox="1"/>
          <p:nvPr/>
        </p:nvSpPr>
        <p:spPr>
          <a:xfrm>
            <a:off x="198840" y="0"/>
            <a:ext cx="295275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A8C3CD"/>
                </a:solidFill>
                <a:latin typeface="Arial"/>
                <a:ea typeface="Arial"/>
                <a:cs typeface="Arial"/>
                <a:sym typeface="Arial"/>
              </a:rPr>
              <a:t>-	'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625497" y="0"/>
            <a:ext cx="187325" cy="178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26D95"/>
                </a:solidFill>
                <a:latin typeface="Arial"/>
                <a:ea typeface="Arial"/>
                <a:cs typeface="Arial"/>
                <a:sym typeface="Arial"/>
              </a:rPr>
              <a:t>1""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83417" y="154355"/>
            <a:ext cx="0" cy="217804"/>
          </a:xfrm>
          <a:custGeom>
            <a:rect b="b" l="l" r="r" t="t"/>
            <a:pathLst>
              <a:path extrusionOk="0" h="217804" w="120000">
                <a:moveTo>
                  <a:pt x="0" y="0"/>
                </a:moveTo>
                <a:lnTo>
                  <a:pt x="0" y="217621"/>
                </a:lnTo>
              </a:path>
            </a:pathLst>
          </a:custGeom>
          <a:noFill/>
          <a:ln cap="flat" cmpd="sng" w="64225">
            <a:solidFill>
              <a:srgbClr val="EDF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" name="Google Shape;85;p13"/>
          <p:cNvSpPr txBox="1"/>
          <p:nvPr/>
        </p:nvSpPr>
        <p:spPr>
          <a:xfrm>
            <a:off x="38599" y="142788"/>
            <a:ext cx="62230" cy="2247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BFCDD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3075505" y="211464"/>
            <a:ext cx="137160" cy="254635"/>
          </a:xfrm>
          <a:custGeom>
            <a:rect b="b" l="l" r="r" t="t"/>
            <a:pathLst>
              <a:path extrusionOk="0" h="254634" w="137160">
                <a:moveTo>
                  <a:pt x="0" y="0"/>
                </a:moveTo>
                <a:lnTo>
                  <a:pt x="136784" y="0"/>
                </a:lnTo>
                <a:lnTo>
                  <a:pt x="136784" y="254369"/>
                </a:lnTo>
                <a:lnTo>
                  <a:pt x="0" y="254369"/>
                </a:lnTo>
                <a:lnTo>
                  <a:pt x="0" y="0"/>
                </a:lnTo>
                <a:close/>
              </a:path>
            </a:pathLst>
          </a:custGeom>
          <a:solidFill>
            <a:srgbClr val="EDF6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" name="Google Shape;87;p13"/>
          <p:cNvSpPr/>
          <p:nvPr/>
        </p:nvSpPr>
        <p:spPr>
          <a:xfrm>
            <a:off x="9060234" y="317762"/>
            <a:ext cx="0" cy="135890"/>
          </a:xfrm>
          <a:custGeom>
            <a:rect b="b" l="l" r="r" t="t"/>
            <a:pathLst>
              <a:path extrusionOk="0" h="135890" w="120000">
                <a:moveTo>
                  <a:pt x="0" y="0"/>
                </a:moveTo>
                <a:lnTo>
                  <a:pt x="0" y="135613"/>
                </a:lnTo>
              </a:path>
            </a:pathLst>
          </a:custGeom>
          <a:noFill/>
          <a:ln cap="flat" cmpd="sng" w="55050">
            <a:solidFill>
              <a:srgbClr val="EDF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" name="Google Shape;88;p13"/>
          <p:cNvSpPr txBox="1"/>
          <p:nvPr/>
        </p:nvSpPr>
        <p:spPr>
          <a:xfrm>
            <a:off x="9020011" y="307452"/>
            <a:ext cx="55880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BFCDD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3221581" y="270066"/>
            <a:ext cx="0" cy="318135"/>
          </a:xfrm>
          <a:custGeom>
            <a:rect b="b" l="l" r="r" t="t"/>
            <a:pathLst>
              <a:path extrusionOk="0" h="318134" w="120000">
                <a:moveTo>
                  <a:pt x="0" y="0"/>
                </a:moveTo>
                <a:lnTo>
                  <a:pt x="0" y="318062"/>
                </a:lnTo>
              </a:path>
            </a:pathLst>
          </a:custGeom>
          <a:noFill/>
          <a:ln cap="flat" cmpd="sng" w="45875">
            <a:solidFill>
              <a:srgbClr val="EDF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" name="Google Shape;90;p13"/>
          <p:cNvSpPr txBox="1"/>
          <p:nvPr/>
        </p:nvSpPr>
        <p:spPr>
          <a:xfrm>
            <a:off x="3062806" y="148906"/>
            <a:ext cx="201930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BFCDD4"/>
                </a:solidFill>
                <a:latin typeface="Arial"/>
                <a:ea typeface="Arial"/>
                <a:cs typeface="Arial"/>
                <a:sym typeface="Arial"/>
              </a:rPr>
              <a:t>' </a:t>
            </a:r>
            <a:r>
              <a:rPr lang="en-US" sz="1500">
                <a:solidFill>
                  <a:srgbClr val="A8C3CD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r>
              <a:rPr baseline="-25000" lang="en-US" sz="2850">
                <a:solidFill>
                  <a:srgbClr val="A8C3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baseline="-25000" sz="28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8720190" y="290119"/>
            <a:ext cx="96520" cy="300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28CA3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-40063" y="285785"/>
            <a:ext cx="289560" cy="889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50">
                <a:solidFill>
                  <a:srgbClr val="5B6E9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endParaRPr sz="56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8692822" y="470827"/>
            <a:ext cx="0" cy="92075"/>
          </a:xfrm>
          <a:custGeom>
            <a:rect b="b" l="l" r="r" t="t"/>
            <a:pathLst>
              <a:path extrusionOk="0" h="92075" w="120000">
                <a:moveTo>
                  <a:pt x="0" y="0"/>
                </a:moveTo>
                <a:lnTo>
                  <a:pt x="0" y="92070"/>
                </a:lnTo>
              </a:path>
            </a:pathLst>
          </a:custGeom>
          <a:noFill/>
          <a:ln cap="flat" cmpd="sng" w="27525">
            <a:solidFill>
              <a:srgbClr val="EDF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" name="Google Shape;94;p13"/>
          <p:cNvSpPr txBox="1"/>
          <p:nvPr/>
        </p:nvSpPr>
        <p:spPr>
          <a:xfrm>
            <a:off x="8666363" y="458606"/>
            <a:ext cx="51435" cy="109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">
                <a:solidFill>
                  <a:srgbClr val="A8C3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 sz="5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2465852" y="527980"/>
            <a:ext cx="0" cy="212090"/>
          </a:xfrm>
          <a:custGeom>
            <a:rect b="b" l="l" r="r" t="t"/>
            <a:pathLst>
              <a:path extrusionOk="0" h="212090" w="120000">
                <a:moveTo>
                  <a:pt x="0" y="0"/>
                </a:moveTo>
                <a:lnTo>
                  <a:pt x="0" y="211974"/>
                </a:lnTo>
              </a:path>
            </a:pathLst>
          </a:custGeom>
          <a:noFill/>
          <a:ln cap="flat" cmpd="sng" w="27525">
            <a:solidFill>
              <a:srgbClr val="EDF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" name="Google Shape;96;p13"/>
          <p:cNvSpPr txBox="1"/>
          <p:nvPr/>
        </p:nvSpPr>
        <p:spPr>
          <a:xfrm>
            <a:off x="2439389" y="516214"/>
            <a:ext cx="59055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BFCDD4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endParaRPr sz="1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3693167" y="8281378"/>
            <a:ext cx="0" cy="407034"/>
          </a:xfrm>
          <a:custGeom>
            <a:rect b="b" l="l" r="r" t="t"/>
            <a:pathLst>
              <a:path extrusionOk="0" h="407034" w="120000">
                <a:moveTo>
                  <a:pt x="0" y="0"/>
                </a:moveTo>
                <a:lnTo>
                  <a:pt x="0" y="406990"/>
                </a:lnTo>
              </a:path>
            </a:pathLst>
          </a:custGeom>
          <a:noFill/>
          <a:ln cap="flat" cmpd="sng" w="27525">
            <a:solidFill>
              <a:srgbClr val="EDF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" name="Google Shape;98;p13"/>
          <p:cNvSpPr txBox="1"/>
          <p:nvPr/>
        </p:nvSpPr>
        <p:spPr>
          <a:xfrm>
            <a:off x="3666706" y="8270474"/>
            <a:ext cx="104139" cy="393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8C3C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3657834" y="8546783"/>
            <a:ext cx="61594" cy="270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EACBC"/>
                </a:solidFill>
                <a:latin typeface="Arial"/>
                <a:ea typeface="Arial"/>
                <a:cs typeface="Arial"/>
                <a:sym typeface="Arial"/>
              </a:rPr>
              <a:t>'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3351230" y="8507529"/>
            <a:ext cx="219710" cy="438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8EACB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550">
                <a:solidFill>
                  <a:srgbClr val="8EACB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5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3211652" y="8925647"/>
            <a:ext cx="0" cy="210820"/>
          </a:xfrm>
          <a:custGeom>
            <a:rect b="b" l="l" r="r" t="t"/>
            <a:pathLst>
              <a:path extrusionOk="0" h="210820" w="120000">
                <a:moveTo>
                  <a:pt x="0" y="0"/>
                </a:moveTo>
                <a:lnTo>
                  <a:pt x="0" y="210651"/>
                </a:lnTo>
              </a:path>
            </a:pathLst>
          </a:custGeom>
          <a:noFill/>
          <a:ln cap="flat" cmpd="sng" w="36700">
            <a:solidFill>
              <a:srgbClr val="EDF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13"/>
          <p:cNvSpPr/>
          <p:nvPr/>
        </p:nvSpPr>
        <p:spPr>
          <a:xfrm>
            <a:off x="3265028" y="8840998"/>
            <a:ext cx="92075" cy="303530"/>
          </a:xfrm>
          <a:custGeom>
            <a:rect b="b" l="l" r="r" t="t"/>
            <a:pathLst>
              <a:path extrusionOk="0" h="303529" w="92075">
                <a:moveTo>
                  <a:pt x="0" y="0"/>
                </a:moveTo>
                <a:lnTo>
                  <a:pt x="91763" y="0"/>
                </a:lnTo>
                <a:lnTo>
                  <a:pt x="91763" y="303001"/>
                </a:lnTo>
                <a:lnTo>
                  <a:pt x="0" y="303001"/>
                </a:lnTo>
                <a:lnTo>
                  <a:pt x="0" y="0"/>
                </a:lnTo>
                <a:close/>
              </a:path>
            </a:pathLst>
          </a:custGeom>
          <a:solidFill>
            <a:srgbClr val="EDF6F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" name="Google Shape;103;p13"/>
          <p:cNvSpPr txBox="1"/>
          <p:nvPr/>
        </p:nvSpPr>
        <p:spPr>
          <a:xfrm>
            <a:off x="3180601" y="8829720"/>
            <a:ext cx="473075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50">
                <a:solidFill>
                  <a:srgbClr val="A8C3CD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aseline="-25000" lang="en-US" sz="2175">
                <a:solidFill>
                  <a:srgbClr val="8EACBC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en-US" sz="1900">
                <a:solidFill>
                  <a:srgbClr val="A8C3CD"/>
                </a:solidFill>
                <a:latin typeface="Arial"/>
                <a:ea typeface="Arial"/>
                <a:cs typeface="Arial"/>
                <a:sym typeface="Arial"/>
              </a:rPr>
              <a:t>,,:</a:t>
            </a:r>
            <a:r>
              <a:rPr lang="en-US" sz="1900">
                <a:solidFill>
                  <a:srgbClr val="8EACBC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baseline="-25000" lang="en-US" sz="2175">
                <a:solidFill>
                  <a:srgbClr val="8EACBC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r>
              <a:rPr baseline="-25000" lang="en-US" sz="2175">
                <a:solidFill>
                  <a:srgbClr val="759CB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aseline="-25000" sz="2175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4295256" y="8896796"/>
            <a:ext cx="0" cy="212090"/>
          </a:xfrm>
          <a:custGeom>
            <a:rect b="b" l="l" r="r" t="t"/>
            <a:pathLst>
              <a:path extrusionOk="0" h="212090" w="120000">
                <a:moveTo>
                  <a:pt x="0" y="0"/>
                </a:moveTo>
                <a:lnTo>
                  <a:pt x="0" y="211974"/>
                </a:lnTo>
              </a:path>
            </a:pathLst>
          </a:custGeom>
          <a:noFill/>
          <a:ln cap="flat" cmpd="sng" w="36700">
            <a:solidFill>
              <a:srgbClr val="EDF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" name="Google Shape;105;p13"/>
          <p:cNvSpPr/>
          <p:nvPr/>
        </p:nvSpPr>
        <p:spPr>
          <a:xfrm>
            <a:off x="4337563" y="8952730"/>
            <a:ext cx="0" cy="186690"/>
          </a:xfrm>
          <a:custGeom>
            <a:rect b="b" l="l" r="r" t="t"/>
            <a:pathLst>
              <a:path extrusionOk="0" h="186690" w="120000">
                <a:moveTo>
                  <a:pt x="0" y="0"/>
                </a:moveTo>
                <a:lnTo>
                  <a:pt x="0" y="186537"/>
                </a:lnTo>
              </a:path>
            </a:pathLst>
          </a:custGeom>
          <a:noFill/>
          <a:ln cap="flat" cmpd="sng" w="27525">
            <a:solidFill>
              <a:srgbClr val="EDF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" name="Google Shape;106;p13"/>
          <p:cNvSpPr txBox="1"/>
          <p:nvPr/>
        </p:nvSpPr>
        <p:spPr>
          <a:xfrm>
            <a:off x="4264206" y="8885033"/>
            <a:ext cx="123825" cy="21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rgbClr val="BFCDD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aseline="-25000" lang="en-US" sz="1650">
                <a:solidFill>
                  <a:srgbClr val="BFCDD4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baseline="-25000" sz="16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