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6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449AB-475B-BD4B-89F8-B3B0C3F15315}" type="datetimeFigureOut">
              <a:rPr lang="en-US" smtClean="0"/>
              <a:t>7/19/11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5C72B-E127-5B4D-A8FC-65CB8C67F8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df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df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W transportation parent letter b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922318" y="0"/>
            <a:ext cx="529936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W transportation matrix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685800" y="914400"/>
            <a:ext cx="7772400" cy="5029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W bus bucks b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34470" y="0"/>
            <a:ext cx="8875059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Wayne RESA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Kate DeFuccio</dc:creator>
  <cp:lastModifiedBy>Kate DeFuccio</cp:lastModifiedBy>
  <cp:revision>2</cp:revision>
  <dcterms:created xsi:type="dcterms:W3CDTF">2011-07-19T13:35:04Z</dcterms:created>
  <dcterms:modified xsi:type="dcterms:W3CDTF">2011-07-19T13:36:10Z</dcterms:modified>
</cp:coreProperties>
</file>